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8" r:id="rId5"/>
    <p:sldId id="260" r:id="rId6"/>
    <p:sldId id="338" r:id="rId7"/>
    <p:sldId id="396" r:id="rId8"/>
    <p:sldId id="397" r:id="rId9"/>
    <p:sldId id="398" r:id="rId10"/>
    <p:sldId id="431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278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304" r:id="rId44"/>
    <p:sldId id="422" r:id="rId45"/>
    <p:sldId id="423" r:id="rId46"/>
    <p:sldId id="308" r:id="rId47"/>
    <p:sldId id="435" r:id="rId48"/>
    <p:sldId id="395" r:id="rId49"/>
    <p:sldId id="442" r:id="rId50"/>
    <p:sldId id="408" r:id="rId51"/>
    <p:sldId id="409" r:id="rId52"/>
    <p:sldId id="407" r:id="rId53"/>
    <p:sldId id="323" r:id="rId54"/>
    <p:sldId id="443" r:id="rId55"/>
    <p:sldId id="430" r:id="rId56"/>
    <p:sldId id="325" r:id="rId57"/>
    <p:sldId id="432" r:id="rId58"/>
    <p:sldId id="433" r:id="rId59"/>
    <p:sldId id="434" r:id="rId60"/>
    <p:sldId id="335" r:id="rId61"/>
    <p:sldId id="352" r:id="rId62"/>
    <p:sldId id="353" r:id="rId63"/>
    <p:sldId id="26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6"/>
    <a:srgbClr val="404040"/>
    <a:srgbClr val="008000"/>
    <a:srgbClr val="6FFB37"/>
    <a:srgbClr val="658D1B"/>
    <a:srgbClr val="612141"/>
    <a:srgbClr val="EDC9DB"/>
    <a:srgbClr val="E6F5CB"/>
    <a:srgbClr val="00468D"/>
    <a:srgbClr val="D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5" autoAdjust="0"/>
    <p:restoredTop sz="90924" autoAdjust="0"/>
  </p:normalViewPr>
  <p:slideViewPr>
    <p:cSldViewPr snapToGrid="0">
      <p:cViewPr varScale="1">
        <p:scale>
          <a:sx n="75" d="100"/>
          <a:sy n="75" d="100"/>
        </p:scale>
        <p:origin x="90" y="600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twitter.com/GPTW_Argentin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1" name="CuadroTexto 10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04514" y="2312434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b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57808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:a16="http://schemas.microsoft.com/office/drawing/2014/main" xmlns="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:a16="http://schemas.microsoft.com/office/drawing/2014/main" xmlns="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42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8851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47916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Dimensión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39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AR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7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176" y="5549864"/>
            <a:ext cx="2165633" cy="1033376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295421" y="5870750"/>
            <a:ext cx="1995738" cy="523220"/>
            <a:chOff x="751656" y="6183510"/>
            <a:chExt cx="1995738" cy="523220"/>
          </a:xfrm>
        </p:grpSpPr>
        <p:sp>
          <p:nvSpPr>
            <p:cNvPr id="12" name="CuadroTexto 11"/>
            <p:cNvSpPr txBox="1"/>
            <p:nvPr/>
          </p:nvSpPr>
          <p:spPr>
            <a:xfrm>
              <a:off x="1030514" y="6183510"/>
              <a:ext cx="171688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2017: círculo exterior</a:t>
              </a:r>
            </a:p>
            <a:p>
              <a:pPr algn="l"/>
              <a:r>
                <a:rPr lang="es-AR" sz="1400" i="1" dirty="0"/>
                <a:t>2016: círculo interior</a:t>
              </a: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57195" y="5776333"/>
            <a:ext cx="2555442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1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Respuesta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38" y="1661749"/>
            <a:ext cx="8053125" cy="48045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3874300" y="1577135"/>
            <a:ext cx="5375226" cy="136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3063381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7890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grpSp>
        <p:nvGrpSpPr>
          <p:cNvPr id="14" name="Agrupar 11"/>
          <p:cNvGrpSpPr/>
          <p:nvPr/>
        </p:nvGrpSpPr>
        <p:grpSpPr>
          <a:xfrm>
            <a:off x="179185" y="5011930"/>
            <a:ext cx="3283683" cy="632411"/>
            <a:chOff x="406732" y="2070100"/>
            <a:chExt cx="3056136" cy="360000"/>
          </a:xfrm>
        </p:grpSpPr>
        <p:sp>
          <p:nvSpPr>
            <p:cNvPr id="1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98100" y="2090432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8"/>
          <p:cNvSpPr>
            <a:spLocks/>
          </p:cNvSpPr>
          <p:nvPr/>
        </p:nvSpPr>
        <p:spPr bwMode="auto">
          <a:xfrm>
            <a:off x="356801" y="3050740"/>
            <a:ext cx="5647181" cy="746369"/>
          </a:xfrm>
          <a:custGeom>
            <a:avLst/>
            <a:gdLst>
              <a:gd name="T0" fmla="*/ 7879 w 8282"/>
              <a:gd name="T1" fmla="*/ 0 h 1095"/>
              <a:gd name="T2" fmla="*/ 0 w 8282"/>
              <a:gd name="T3" fmla="*/ 855 h 1095"/>
              <a:gd name="T4" fmla="*/ 8282 w 8282"/>
              <a:gd name="T5" fmla="*/ 1095 h 1095"/>
              <a:gd name="T6" fmla="*/ 7879 w 8282"/>
              <a:gd name="T7" fmla="*/ 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2" h="1095">
                <a:moveTo>
                  <a:pt x="7879" y="0"/>
                </a:moveTo>
                <a:lnTo>
                  <a:pt x="0" y="855"/>
                </a:lnTo>
                <a:lnTo>
                  <a:pt x="8282" y="1095"/>
                </a:lnTo>
                <a:lnTo>
                  <a:pt x="7879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261375" y="3797109"/>
            <a:ext cx="5742607" cy="725920"/>
          </a:xfrm>
          <a:custGeom>
            <a:avLst/>
            <a:gdLst>
              <a:gd name="T0" fmla="*/ 8020 w 8423"/>
              <a:gd name="T1" fmla="*/ 1066 h 1066"/>
              <a:gd name="T2" fmla="*/ 0 w 8423"/>
              <a:gd name="T3" fmla="*/ 104 h 1066"/>
              <a:gd name="T4" fmla="*/ 8423 w 8423"/>
              <a:gd name="T5" fmla="*/ 0 h 1066"/>
              <a:gd name="T6" fmla="*/ 8020 w 8423"/>
              <a:gd name="T7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23" h="1066">
                <a:moveTo>
                  <a:pt x="8020" y="1066"/>
                </a:moveTo>
                <a:lnTo>
                  <a:pt x="0" y="104"/>
                </a:lnTo>
                <a:lnTo>
                  <a:pt x="8423" y="0"/>
                </a:lnTo>
                <a:lnTo>
                  <a:pt x="8020" y="1066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</a:t>
            </a:r>
            <a:endParaRPr lang="en-US" dirty="0"/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250984" y="1176298"/>
            <a:ext cx="11669250" cy="51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5891349" y="1176298"/>
            <a:ext cx="6028885" cy="2467447"/>
          </a:xfrm>
          <a:custGeom>
            <a:avLst/>
            <a:gdLst>
              <a:gd name="T0" fmla="*/ 0 w 8845"/>
              <a:gd name="T1" fmla="*/ 0 h 3621"/>
              <a:gd name="T2" fmla="*/ 8845 w 8845"/>
              <a:gd name="T3" fmla="*/ 0 h 3621"/>
              <a:gd name="T4" fmla="*/ 8845 w 8845"/>
              <a:gd name="T5" fmla="*/ 3621 h 3621"/>
              <a:gd name="T6" fmla="*/ 0 w 8845"/>
              <a:gd name="T7" fmla="*/ 2731 h 3621"/>
              <a:gd name="T8" fmla="*/ 0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0" y="0"/>
                </a:moveTo>
                <a:lnTo>
                  <a:pt x="8845" y="0"/>
                </a:lnTo>
                <a:lnTo>
                  <a:pt x="8845" y="3621"/>
                </a:lnTo>
                <a:lnTo>
                  <a:pt x="0" y="2731"/>
                </a:lnTo>
                <a:lnTo>
                  <a:pt x="0" y="0"/>
                </a:lnTo>
                <a:close/>
              </a:path>
            </a:pathLst>
          </a:custGeom>
          <a:solidFill>
            <a:srgbClr val="18B2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250984" y="3868679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950 h 3621"/>
              <a:gd name="T4" fmla="*/ 8043 w 8043"/>
              <a:gd name="T5" fmla="*/ 3621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950"/>
                </a:lnTo>
                <a:lnTo>
                  <a:pt x="8043" y="3621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8C3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5891349" y="3868679"/>
            <a:ext cx="6028885" cy="2467447"/>
          </a:xfrm>
          <a:custGeom>
            <a:avLst/>
            <a:gdLst>
              <a:gd name="T0" fmla="*/ 8845 w 8845"/>
              <a:gd name="T1" fmla="*/ 0 h 3621"/>
              <a:gd name="T2" fmla="*/ 8845 w 8845"/>
              <a:gd name="T3" fmla="*/ 3621 h 3621"/>
              <a:gd name="T4" fmla="*/ 0 w 8845"/>
              <a:gd name="T5" fmla="*/ 3621 h 3621"/>
              <a:gd name="T6" fmla="*/ 0 w 8845"/>
              <a:gd name="T7" fmla="*/ 960 h 3621"/>
              <a:gd name="T8" fmla="*/ 8845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8845" y="0"/>
                </a:moveTo>
                <a:lnTo>
                  <a:pt x="8845" y="3621"/>
                </a:lnTo>
                <a:lnTo>
                  <a:pt x="0" y="3621"/>
                </a:lnTo>
                <a:lnTo>
                  <a:pt x="0" y="960"/>
                </a:lnTo>
                <a:lnTo>
                  <a:pt x="8845" y="0"/>
                </a:lnTo>
                <a:close/>
              </a:path>
            </a:pathLst>
          </a:custGeom>
          <a:solidFill>
            <a:srgbClr val="EA4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250984" y="1176298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0 h 3621"/>
              <a:gd name="T4" fmla="*/ 8043 w 8043"/>
              <a:gd name="T5" fmla="*/ 2750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0"/>
                </a:lnTo>
                <a:lnTo>
                  <a:pt x="8043" y="2750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5BA8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4436804" y="1785585"/>
            <a:ext cx="523438" cy="843314"/>
          </a:xfrm>
          <a:custGeom>
            <a:avLst/>
            <a:gdLst>
              <a:gd name="T0" fmla="*/ 176 w 450"/>
              <a:gd name="T1" fmla="*/ 726 h 726"/>
              <a:gd name="T2" fmla="*/ 162 w 450"/>
              <a:gd name="T3" fmla="*/ 706 h 726"/>
              <a:gd name="T4" fmla="*/ 180 w 450"/>
              <a:gd name="T5" fmla="*/ 688 h 726"/>
              <a:gd name="T6" fmla="*/ 281 w 450"/>
              <a:gd name="T7" fmla="*/ 695 h 726"/>
              <a:gd name="T8" fmla="*/ 286 w 450"/>
              <a:gd name="T9" fmla="*/ 714 h 726"/>
              <a:gd name="T10" fmla="*/ 269 w 450"/>
              <a:gd name="T11" fmla="*/ 726 h 726"/>
              <a:gd name="T12" fmla="*/ 306 w 450"/>
              <a:gd name="T13" fmla="*/ 635 h 726"/>
              <a:gd name="T14" fmla="*/ 156 w 450"/>
              <a:gd name="T15" fmla="*/ 627 h 726"/>
              <a:gd name="T16" fmla="*/ 138 w 450"/>
              <a:gd name="T17" fmla="*/ 645 h 726"/>
              <a:gd name="T18" fmla="*/ 150 w 450"/>
              <a:gd name="T19" fmla="*/ 665 h 726"/>
              <a:gd name="T20" fmla="*/ 300 w 450"/>
              <a:gd name="T21" fmla="*/ 665 h 726"/>
              <a:gd name="T22" fmla="*/ 312 w 450"/>
              <a:gd name="T23" fmla="*/ 645 h 726"/>
              <a:gd name="T24" fmla="*/ 332 w 450"/>
              <a:gd name="T25" fmla="*/ 501 h 726"/>
              <a:gd name="T26" fmla="*/ 369 w 450"/>
              <a:gd name="T27" fmla="*/ 407 h 726"/>
              <a:gd name="T28" fmla="*/ 430 w 450"/>
              <a:gd name="T29" fmla="*/ 313 h 726"/>
              <a:gd name="T30" fmla="*/ 450 w 450"/>
              <a:gd name="T31" fmla="*/ 229 h 726"/>
              <a:gd name="T32" fmla="*/ 419 w 450"/>
              <a:gd name="T33" fmla="*/ 110 h 726"/>
              <a:gd name="T34" fmla="*/ 344 w 450"/>
              <a:gd name="T35" fmla="*/ 30 h 726"/>
              <a:gd name="T36" fmla="*/ 251 w 450"/>
              <a:gd name="T37" fmla="*/ 0 h 726"/>
              <a:gd name="T38" fmla="*/ 174 w 450"/>
              <a:gd name="T39" fmla="*/ 4 h 726"/>
              <a:gd name="T40" fmla="*/ 87 w 450"/>
              <a:gd name="T41" fmla="*/ 42 h 726"/>
              <a:gd name="T42" fmla="*/ 16 w 450"/>
              <a:gd name="T43" fmla="*/ 148 h 726"/>
              <a:gd name="T44" fmla="*/ 0 w 450"/>
              <a:gd name="T45" fmla="*/ 255 h 726"/>
              <a:gd name="T46" fmla="*/ 38 w 450"/>
              <a:gd name="T47" fmla="*/ 343 h 726"/>
              <a:gd name="T48" fmla="*/ 91 w 450"/>
              <a:gd name="T49" fmla="*/ 426 h 726"/>
              <a:gd name="T50" fmla="*/ 119 w 450"/>
              <a:gd name="T51" fmla="*/ 533 h 726"/>
              <a:gd name="T52" fmla="*/ 131 w 450"/>
              <a:gd name="T53" fmla="*/ 594 h 726"/>
              <a:gd name="T54" fmla="*/ 300 w 450"/>
              <a:gd name="T55" fmla="*/ 601 h 726"/>
              <a:gd name="T56" fmla="*/ 330 w 450"/>
              <a:gd name="T57" fmla="*/ 570 h 726"/>
              <a:gd name="T58" fmla="*/ 87 w 450"/>
              <a:gd name="T59" fmla="*/ 313 h 726"/>
              <a:gd name="T60" fmla="*/ 61 w 450"/>
              <a:gd name="T61" fmla="*/ 229 h 726"/>
              <a:gd name="T62" fmla="*/ 113 w 450"/>
              <a:gd name="T63" fmla="*/ 98 h 726"/>
              <a:gd name="T64" fmla="*/ 225 w 450"/>
              <a:gd name="T65" fmla="*/ 61 h 726"/>
              <a:gd name="T66" fmla="*/ 312 w 450"/>
              <a:gd name="T67" fmla="*/ 79 h 726"/>
              <a:gd name="T68" fmla="*/ 387 w 450"/>
              <a:gd name="T69" fmla="*/ 185 h 726"/>
              <a:gd name="T70" fmla="*/ 377 w 450"/>
              <a:gd name="T71" fmla="*/ 288 h 726"/>
              <a:gd name="T72" fmla="*/ 321 w 450"/>
              <a:gd name="T73" fmla="*/ 369 h 726"/>
              <a:gd name="T74" fmla="*/ 274 w 450"/>
              <a:gd name="T75" fmla="*/ 505 h 726"/>
              <a:gd name="T76" fmla="*/ 176 w 450"/>
              <a:gd name="T77" fmla="*/ 505 h 726"/>
              <a:gd name="T78" fmla="*/ 129 w 450"/>
              <a:gd name="T79" fmla="*/ 369 h 726"/>
              <a:gd name="T80" fmla="*/ 138 w 450"/>
              <a:gd name="T81" fmla="*/ 222 h 726"/>
              <a:gd name="T82" fmla="*/ 166 w 450"/>
              <a:gd name="T83" fmla="*/ 156 h 726"/>
              <a:gd name="T84" fmla="*/ 217 w 450"/>
              <a:gd name="T85" fmla="*/ 138 h 726"/>
              <a:gd name="T86" fmla="*/ 237 w 450"/>
              <a:gd name="T87" fmla="*/ 128 h 726"/>
              <a:gd name="T88" fmla="*/ 231 w 450"/>
              <a:gd name="T89" fmla="*/ 110 h 726"/>
              <a:gd name="T90" fmla="*/ 199 w 450"/>
              <a:gd name="T91" fmla="*/ 105 h 726"/>
              <a:gd name="T92" fmla="*/ 124 w 450"/>
              <a:gd name="T93" fmla="*/ 150 h 726"/>
              <a:gd name="T94" fmla="*/ 103 w 450"/>
              <a:gd name="T95" fmla="*/ 222 h 726"/>
              <a:gd name="T96" fmla="*/ 119 w 450"/>
              <a:gd name="T97" fmla="*/ 239 h 726"/>
              <a:gd name="T98" fmla="*/ 138 w 450"/>
              <a:gd name="T99" fmla="*/ 229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0" h="726">
                <a:moveTo>
                  <a:pt x="269" y="726"/>
                </a:moveTo>
                <a:lnTo>
                  <a:pt x="180" y="726"/>
                </a:lnTo>
                <a:lnTo>
                  <a:pt x="180" y="726"/>
                </a:lnTo>
                <a:lnTo>
                  <a:pt x="176" y="726"/>
                </a:lnTo>
                <a:lnTo>
                  <a:pt x="168" y="720"/>
                </a:lnTo>
                <a:lnTo>
                  <a:pt x="166" y="714"/>
                </a:lnTo>
                <a:lnTo>
                  <a:pt x="162" y="706"/>
                </a:lnTo>
                <a:lnTo>
                  <a:pt x="162" y="706"/>
                </a:lnTo>
                <a:lnTo>
                  <a:pt x="166" y="698"/>
                </a:lnTo>
                <a:lnTo>
                  <a:pt x="168" y="695"/>
                </a:lnTo>
                <a:lnTo>
                  <a:pt x="176" y="690"/>
                </a:lnTo>
                <a:lnTo>
                  <a:pt x="180" y="688"/>
                </a:lnTo>
                <a:lnTo>
                  <a:pt x="269" y="688"/>
                </a:lnTo>
                <a:lnTo>
                  <a:pt x="269" y="688"/>
                </a:lnTo>
                <a:lnTo>
                  <a:pt x="274" y="690"/>
                </a:lnTo>
                <a:lnTo>
                  <a:pt x="281" y="695"/>
                </a:lnTo>
                <a:lnTo>
                  <a:pt x="286" y="698"/>
                </a:lnTo>
                <a:lnTo>
                  <a:pt x="288" y="706"/>
                </a:lnTo>
                <a:lnTo>
                  <a:pt x="288" y="706"/>
                </a:lnTo>
                <a:lnTo>
                  <a:pt x="286" y="714"/>
                </a:lnTo>
                <a:lnTo>
                  <a:pt x="281" y="720"/>
                </a:lnTo>
                <a:lnTo>
                  <a:pt x="274" y="726"/>
                </a:lnTo>
                <a:lnTo>
                  <a:pt x="269" y="726"/>
                </a:lnTo>
                <a:lnTo>
                  <a:pt x="269" y="726"/>
                </a:lnTo>
                <a:close/>
                <a:moveTo>
                  <a:pt x="312" y="645"/>
                </a:moveTo>
                <a:lnTo>
                  <a:pt x="312" y="645"/>
                </a:lnTo>
                <a:lnTo>
                  <a:pt x="312" y="643"/>
                </a:lnTo>
                <a:lnTo>
                  <a:pt x="306" y="635"/>
                </a:lnTo>
                <a:lnTo>
                  <a:pt x="300" y="631"/>
                </a:lnTo>
                <a:lnTo>
                  <a:pt x="292" y="627"/>
                </a:lnTo>
                <a:lnTo>
                  <a:pt x="156" y="627"/>
                </a:lnTo>
                <a:lnTo>
                  <a:pt x="156" y="627"/>
                </a:lnTo>
                <a:lnTo>
                  <a:pt x="150" y="631"/>
                </a:lnTo>
                <a:lnTo>
                  <a:pt x="143" y="635"/>
                </a:lnTo>
                <a:lnTo>
                  <a:pt x="138" y="643"/>
                </a:lnTo>
                <a:lnTo>
                  <a:pt x="138" y="645"/>
                </a:lnTo>
                <a:lnTo>
                  <a:pt x="138" y="645"/>
                </a:lnTo>
                <a:lnTo>
                  <a:pt x="138" y="653"/>
                </a:lnTo>
                <a:lnTo>
                  <a:pt x="143" y="660"/>
                </a:lnTo>
                <a:lnTo>
                  <a:pt x="150" y="665"/>
                </a:lnTo>
                <a:lnTo>
                  <a:pt x="156" y="665"/>
                </a:lnTo>
                <a:lnTo>
                  <a:pt x="292" y="665"/>
                </a:lnTo>
                <a:lnTo>
                  <a:pt x="292" y="665"/>
                </a:lnTo>
                <a:lnTo>
                  <a:pt x="300" y="665"/>
                </a:lnTo>
                <a:lnTo>
                  <a:pt x="306" y="660"/>
                </a:lnTo>
                <a:lnTo>
                  <a:pt x="312" y="653"/>
                </a:lnTo>
                <a:lnTo>
                  <a:pt x="312" y="645"/>
                </a:lnTo>
                <a:lnTo>
                  <a:pt x="312" y="645"/>
                </a:lnTo>
                <a:close/>
                <a:moveTo>
                  <a:pt x="330" y="570"/>
                </a:moveTo>
                <a:lnTo>
                  <a:pt x="330" y="570"/>
                </a:lnTo>
                <a:lnTo>
                  <a:pt x="330" y="533"/>
                </a:lnTo>
                <a:lnTo>
                  <a:pt x="332" y="501"/>
                </a:lnTo>
                <a:lnTo>
                  <a:pt x="339" y="470"/>
                </a:lnTo>
                <a:lnTo>
                  <a:pt x="349" y="449"/>
                </a:lnTo>
                <a:lnTo>
                  <a:pt x="359" y="426"/>
                </a:lnTo>
                <a:lnTo>
                  <a:pt x="369" y="407"/>
                </a:lnTo>
                <a:lnTo>
                  <a:pt x="393" y="374"/>
                </a:lnTo>
                <a:lnTo>
                  <a:pt x="393" y="374"/>
                </a:lnTo>
                <a:lnTo>
                  <a:pt x="412" y="343"/>
                </a:lnTo>
                <a:lnTo>
                  <a:pt x="430" y="313"/>
                </a:lnTo>
                <a:lnTo>
                  <a:pt x="438" y="294"/>
                </a:lnTo>
                <a:lnTo>
                  <a:pt x="444" y="276"/>
                </a:lnTo>
                <a:lnTo>
                  <a:pt x="450" y="255"/>
                </a:lnTo>
                <a:lnTo>
                  <a:pt x="450" y="229"/>
                </a:lnTo>
                <a:lnTo>
                  <a:pt x="450" y="229"/>
                </a:lnTo>
                <a:lnTo>
                  <a:pt x="444" y="187"/>
                </a:lnTo>
                <a:lnTo>
                  <a:pt x="434" y="148"/>
                </a:lnTo>
                <a:lnTo>
                  <a:pt x="419" y="110"/>
                </a:lnTo>
                <a:lnTo>
                  <a:pt x="393" y="73"/>
                </a:lnTo>
                <a:lnTo>
                  <a:pt x="377" y="55"/>
                </a:lnTo>
                <a:lnTo>
                  <a:pt x="363" y="42"/>
                </a:lnTo>
                <a:lnTo>
                  <a:pt x="344" y="30"/>
                </a:lnTo>
                <a:lnTo>
                  <a:pt x="326" y="20"/>
                </a:lnTo>
                <a:lnTo>
                  <a:pt x="302" y="12"/>
                </a:lnTo>
                <a:lnTo>
                  <a:pt x="276" y="4"/>
                </a:lnTo>
                <a:lnTo>
                  <a:pt x="251" y="0"/>
                </a:lnTo>
                <a:lnTo>
                  <a:pt x="225" y="0"/>
                </a:lnTo>
                <a:lnTo>
                  <a:pt x="225" y="0"/>
                </a:lnTo>
                <a:lnTo>
                  <a:pt x="199" y="0"/>
                </a:lnTo>
                <a:lnTo>
                  <a:pt x="174" y="4"/>
                </a:lnTo>
                <a:lnTo>
                  <a:pt x="148" y="12"/>
                </a:lnTo>
                <a:lnTo>
                  <a:pt x="124" y="20"/>
                </a:lnTo>
                <a:lnTo>
                  <a:pt x="105" y="30"/>
                </a:lnTo>
                <a:lnTo>
                  <a:pt x="87" y="42"/>
                </a:lnTo>
                <a:lnTo>
                  <a:pt x="73" y="55"/>
                </a:lnTo>
                <a:lnTo>
                  <a:pt x="56" y="73"/>
                </a:lnTo>
                <a:lnTo>
                  <a:pt x="30" y="110"/>
                </a:lnTo>
                <a:lnTo>
                  <a:pt x="16" y="148"/>
                </a:lnTo>
                <a:lnTo>
                  <a:pt x="5" y="187"/>
                </a:lnTo>
                <a:lnTo>
                  <a:pt x="0" y="229"/>
                </a:lnTo>
                <a:lnTo>
                  <a:pt x="0" y="229"/>
                </a:lnTo>
                <a:lnTo>
                  <a:pt x="0" y="255"/>
                </a:lnTo>
                <a:lnTo>
                  <a:pt x="5" y="276"/>
                </a:lnTo>
                <a:lnTo>
                  <a:pt x="12" y="294"/>
                </a:lnTo>
                <a:lnTo>
                  <a:pt x="22" y="313"/>
                </a:lnTo>
                <a:lnTo>
                  <a:pt x="38" y="343"/>
                </a:lnTo>
                <a:lnTo>
                  <a:pt x="56" y="374"/>
                </a:lnTo>
                <a:lnTo>
                  <a:pt x="56" y="374"/>
                </a:lnTo>
                <a:lnTo>
                  <a:pt x="79" y="407"/>
                </a:lnTo>
                <a:lnTo>
                  <a:pt x="91" y="426"/>
                </a:lnTo>
                <a:lnTo>
                  <a:pt x="103" y="449"/>
                </a:lnTo>
                <a:lnTo>
                  <a:pt x="110" y="470"/>
                </a:lnTo>
                <a:lnTo>
                  <a:pt x="117" y="501"/>
                </a:lnTo>
                <a:lnTo>
                  <a:pt x="119" y="533"/>
                </a:lnTo>
                <a:lnTo>
                  <a:pt x="119" y="570"/>
                </a:lnTo>
                <a:lnTo>
                  <a:pt x="119" y="570"/>
                </a:lnTo>
                <a:lnTo>
                  <a:pt x="124" y="582"/>
                </a:lnTo>
                <a:lnTo>
                  <a:pt x="131" y="594"/>
                </a:lnTo>
                <a:lnTo>
                  <a:pt x="138" y="601"/>
                </a:lnTo>
                <a:lnTo>
                  <a:pt x="150" y="601"/>
                </a:lnTo>
                <a:lnTo>
                  <a:pt x="300" y="601"/>
                </a:lnTo>
                <a:lnTo>
                  <a:pt x="300" y="601"/>
                </a:lnTo>
                <a:lnTo>
                  <a:pt x="312" y="601"/>
                </a:lnTo>
                <a:lnTo>
                  <a:pt x="318" y="594"/>
                </a:lnTo>
                <a:lnTo>
                  <a:pt x="326" y="582"/>
                </a:lnTo>
                <a:lnTo>
                  <a:pt x="330" y="570"/>
                </a:lnTo>
                <a:lnTo>
                  <a:pt x="330" y="570"/>
                </a:lnTo>
                <a:close/>
                <a:moveTo>
                  <a:pt x="105" y="337"/>
                </a:moveTo>
                <a:lnTo>
                  <a:pt x="105" y="337"/>
                </a:lnTo>
                <a:lnTo>
                  <a:pt x="87" y="313"/>
                </a:lnTo>
                <a:lnTo>
                  <a:pt x="73" y="288"/>
                </a:lnTo>
                <a:lnTo>
                  <a:pt x="66" y="262"/>
                </a:lnTo>
                <a:lnTo>
                  <a:pt x="61" y="229"/>
                </a:lnTo>
                <a:lnTo>
                  <a:pt x="61" y="229"/>
                </a:lnTo>
                <a:lnTo>
                  <a:pt x="66" y="185"/>
                </a:lnTo>
                <a:lnTo>
                  <a:pt x="75" y="150"/>
                </a:lnTo>
                <a:lnTo>
                  <a:pt x="93" y="122"/>
                </a:lnTo>
                <a:lnTo>
                  <a:pt x="113" y="98"/>
                </a:lnTo>
                <a:lnTo>
                  <a:pt x="138" y="79"/>
                </a:lnTo>
                <a:lnTo>
                  <a:pt x="168" y="67"/>
                </a:lnTo>
                <a:lnTo>
                  <a:pt x="194" y="61"/>
                </a:lnTo>
                <a:lnTo>
                  <a:pt x="225" y="61"/>
                </a:lnTo>
                <a:lnTo>
                  <a:pt x="225" y="61"/>
                </a:lnTo>
                <a:lnTo>
                  <a:pt x="255" y="61"/>
                </a:lnTo>
                <a:lnTo>
                  <a:pt x="281" y="67"/>
                </a:lnTo>
                <a:lnTo>
                  <a:pt x="312" y="79"/>
                </a:lnTo>
                <a:lnTo>
                  <a:pt x="337" y="98"/>
                </a:lnTo>
                <a:lnTo>
                  <a:pt x="355" y="122"/>
                </a:lnTo>
                <a:lnTo>
                  <a:pt x="375" y="150"/>
                </a:lnTo>
                <a:lnTo>
                  <a:pt x="387" y="185"/>
                </a:lnTo>
                <a:lnTo>
                  <a:pt x="389" y="229"/>
                </a:lnTo>
                <a:lnTo>
                  <a:pt x="389" y="229"/>
                </a:lnTo>
                <a:lnTo>
                  <a:pt x="387" y="262"/>
                </a:lnTo>
                <a:lnTo>
                  <a:pt x="377" y="288"/>
                </a:lnTo>
                <a:lnTo>
                  <a:pt x="363" y="313"/>
                </a:lnTo>
                <a:lnTo>
                  <a:pt x="344" y="337"/>
                </a:lnTo>
                <a:lnTo>
                  <a:pt x="344" y="337"/>
                </a:lnTo>
                <a:lnTo>
                  <a:pt x="321" y="369"/>
                </a:lnTo>
                <a:lnTo>
                  <a:pt x="294" y="414"/>
                </a:lnTo>
                <a:lnTo>
                  <a:pt x="288" y="442"/>
                </a:lnTo>
                <a:lnTo>
                  <a:pt x="276" y="470"/>
                </a:lnTo>
                <a:lnTo>
                  <a:pt x="274" y="505"/>
                </a:lnTo>
                <a:lnTo>
                  <a:pt x="269" y="543"/>
                </a:lnTo>
                <a:lnTo>
                  <a:pt x="180" y="543"/>
                </a:lnTo>
                <a:lnTo>
                  <a:pt x="180" y="543"/>
                </a:lnTo>
                <a:lnTo>
                  <a:pt x="176" y="505"/>
                </a:lnTo>
                <a:lnTo>
                  <a:pt x="174" y="470"/>
                </a:lnTo>
                <a:lnTo>
                  <a:pt x="162" y="442"/>
                </a:lnTo>
                <a:lnTo>
                  <a:pt x="154" y="414"/>
                </a:lnTo>
                <a:lnTo>
                  <a:pt x="129" y="369"/>
                </a:lnTo>
                <a:lnTo>
                  <a:pt x="105" y="337"/>
                </a:lnTo>
                <a:lnTo>
                  <a:pt x="105" y="337"/>
                </a:lnTo>
                <a:close/>
                <a:moveTo>
                  <a:pt x="138" y="222"/>
                </a:moveTo>
                <a:lnTo>
                  <a:pt x="138" y="222"/>
                </a:lnTo>
                <a:lnTo>
                  <a:pt x="143" y="203"/>
                </a:lnTo>
                <a:lnTo>
                  <a:pt x="148" y="185"/>
                </a:lnTo>
                <a:lnTo>
                  <a:pt x="154" y="168"/>
                </a:lnTo>
                <a:lnTo>
                  <a:pt x="166" y="156"/>
                </a:lnTo>
                <a:lnTo>
                  <a:pt x="176" y="150"/>
                </a:lnTo>
                <a:lnTo>
                  <a:pt x="192" y="148"/>
                </a:lnTo>
                <a:lnTo>
                  <a:pt x="206" y="142"/>
                </a:lnTo>
                <a:lnTo>
                  <a:pt x="217" y="138"/>
                </a:lnTo>
                <a:lnTo>
                  <a:pt x="217" y="138"/>
                </a:lnTo>
                <a:lnTo>
                  <a:pt x="225" y="138"/>
                </a:lnTo>
                <a:lnTo>
                  <a:pt x="231" y="136"/>
                </a:lnTo>
                <a:lnTo>
                  <a:pt x="237" y="128"/>
                </a:lnTo>
                <a:lnTo>
                  <a:pt x="237" y="122"/>
                </a:lnTo>
                <a:lnTo>
                  <a:pt x="237" y="122"/>
                </a:lnTo>
                <a:lnTo>
                  <a:pt x="237" y="116"/>
                </a:lnTo>
                <a:lnTo>
                  <a:pt x="231" y="110"/>
                </a:lnTo>
                <a:lnTo>
                  <a:pt x="225" y="105"/>
                </a:lnTo>
                <a:lnTo>
                  <a:pt x="217" y="103"/>
                </a:lnTo>
                <a:lnTo>
                  <a:pt x="217" y="103"/>
                </a:lnTo>
                <a:lnTo>
                  <a:pt x="199" y="105"/>
                </a:lnTo>
                <a:lnTo>
                  <a:pt x="176" y="110"/>
                </a:lnTo>
                <a:lnTo>
                  <a:pt x="156" y="122"/>
                </a:lnTo>
                <a:lnTo>
                  <a:pt x="138" y="130"/>
                </a:lnTo>
                <a:lnTo>
                  <a:pt x="124" y="150"/>
                </a:lnTo>
                <a:lnTo>
                  <a:pt x="113" y="168"/>
                </a:lnTo>
                <a:lnTo>
                  <a:pt x="105" y="194"/>
                </a:lnTo>
                <a:lnTo>
                  <a:pt x="103" y="222"/>
                </a:lnTo>
                <a:lnTo>
                  <a:pt x="103" y="222"/>
                </a:lnTo>
                <a:lnTo>
                  <a:pt x="105" y="229"/>
                </a:lnTo>
                <a:lnTo>
                  <a:pt x="110" y="236"/>
                </a:lnTo>
                <a:lnTo>
                  <a:pt x="113" y="239"/>
                </a:lnTo>
                <a:lnTo>
                  <a:pt x="119" y="239"/>
                </a:lnTo>
                <a:lnTo>
                  <a:pt x="119" y="239"/>
                </a:lnTo>
                <a:lnTo>
                  <a:pt x="129" y="239"/>
                </a:lnTo>
                <a:lnTo>
                  <a:pt x="136" y="236"/>
                </a:lnTo>
                <a:lnTo>
                  <a:pt x="138" y="229"/>
                </a:lnTo>
                <a:lnTo>
                  <a:pt x="138" y="222"/>
                </a:lnTo>
                <a:lnTo>
                  <a:pt x="138" y="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6575021" y="5102402"/>
            <a:ext cx="602522" cy="708522"/>
          </a:xfrm>
          <a:custGeom>
            <a:avLst/>
            <a:gdLst>
              <a:gd name="T0" fmla="*/ 403 w 540"/>
              <a:gd name="T1" fmla="*/ 31 h 635"/>
              <a:gd name="T2" fmla="*/ 97 w 540"/>
              <a:gd name="T3" fmla="*/ 0 h 635"/>
              <a:gd name="T4" fmla="*/ 84 w 540"/>
              <a:gd name="T5" fmla="*/ 3 h 635"/>
              <a:gd name="T6" fmla="*/ 69 w 540"/>
              <a:gd name="T7" fmla="*/ 20 h 635"/>
              <a:gd name="T8" fmla="*/ 64 w 540"/>
              <a:gd name="T9" fmla="*/ 127 h 635"/>
              <a:gd name="T10" fmla="*/ 84 w 540"/>
              <a:gd name="T11" fmla="*/ 130 h 635"/>
              <a:gd name="T12" fmla="*/ 361 w 540"/>
              <a:gd name="T13" fmla="*/ 402 h 635"/>
              <a:gd name="T14" fmla="*/ 242 w 540"/>
              <a:gd name="T15" fmla="*/ 524 h 635"/>
              <a:gd name="T16" fmla="*/ 64 w 540"/>
              <a:gd name="T17" fmla="*/ 601 h 635"/>
              <a:gd name="T18" fmla="*/ 69 w 540"/>
              <a:gd name="T19" fmla="*/ 617 h 635"/>
              <a:gd name="T20" fmla="*/ 84 w 540"/>
              <a:gd name="T21" fmla="*/ 635 h 635"/>
              <a:gd name="T22" fmla="*/ 507 w 540"/>
              <a:gd name="T23" fmla="*/ 635 h 635"/>
              <a:gd name="T24" fmla="*/ 520 w 540"/>
              <a:gd name="T25" fmla="*/ 635 h 635"/>
              <a:gd name="T26" fmla="*/ 540 w 540"/>
              <a:gd name="T27" fmla="*/ 617 h 635"/>
              <a:gd name="T28" fmla="*/ 540 w 540"/>
              <a:gd name="T29" fmla="*/ 168 h 635"/>
              <a:gd name="T30" fmla="*/ 367 w 540"/>
              <a:gd name="T31" fmla="*/ 171 h 635"/>
              <a:gd name="T32" fmla="*/ 403 w 540"/>
              <a:gd name="T33" fmla="*/ 86 h 635"/>
              <a:gd name="T34" fmla="*/ 452 w 540"/>
              <a:gd name="T35" fmla="*/ 135 h 635"/>
              <a:gd name="T36" fmla="*/ 367 w 540"/>
              <a:gd name="T37" fmla="*/ 171 h 635"/>
              <a:gd name="T38" fmla="*/ 253 w 540"/>
              <a:gd name="T39" fmla="*/ 440 h 635"/>
              <a:gd name="T40" fmla="*/ 237 w 540"/>
              <a:gd name="T41" fmla="*/ 464 h 635"/>
              <a:gd name="T42" fmla="*/ 7 w 540"/>
              <a:gd name="T43" fmla="*/ 233 h 635"/>
              <a:gd name="T44" fmla="*/ 0 w 540"/>
              <a:gd name="T45" fmla="*/ 225 h 635"/>
              <a:gd name="T46" fmla="*/ 27 w 540"/>
              <a:gd name="T47" fmla="*/ 212 h 635"/>
              <a:gd name="T48" fmla="*/ 71 w 540"/>
              <a:gd name="T49" fmla="*/ 168 h 635"/>
              <a:gd name="T50" fmla="*/ 64 w 540"/>
              <a:gd name="T51" fmla="*/ 161 h 635"/>
              <a:gd name="T52" fmla="*/ 51 w 540"/>
              <a:gd name="T53" fmla="*/ 190 h 635"/>
              <a:gd name="T54" fmla="*/ 279 w 540"/>
              <a:gd name="T55" fmla="*/ 414 h 635"/>
              <a:gd name="T56" fmla="*/ 305 w 540"/>
              <a:gd name="T57" fmla="*/ 398 h 635"/>
              <a:gd name="T58" fmla="*/ 71 w 540"/>
              <a:gd name="T59" fmla="*/ 168 h 635"/>
              <a:gd name="T60" fmla="*/ 354 w 540"/>
              <a:gd name="T61" fmla="*/ 469 h 635"/>
              <a:gd name="T62" fmla="*/ 325 w 540"/>
              <a:gd name="T63" fmla="*/ 484 h 635"/>
              <a:gd name="T64" fmla="*/ 312 w 540"/>
              <a:gd name="T65" fmla="*/ 502 h 635"/>
              <a:gd name="T66" fmla="*/ 374 w 540"/>
              <a:gd name="T67" fmla="*/ 53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0" h="635">
                <a:moveTo>
                  <a:pt x="507" y="135"/>
                </a:moveTo>
                <a:lnTo>
                  <a:pt x="403" y="31"/>
                </a:lnTo>
                <a:lnTo>
                  <a:pt x="369" y="0"/>
                </a:lnTo>
                <a:lnTo>
                  <a:pt x="97" y="0"/>
                </a:lnTo>
                <a:lnTo>
                  <a:pt x="97" y="0"/>
                </a:lnTo>
                <a:lnTo>
                  <a:pt x="84" y="3"/>
                </a:lnTo>
                <a:lnTo>
                  <a:pt x="77" y="8"/>
                </a:lnTo>
                <a:lnTo>
                  <a:pt x="69" y="20"/>
                </a:lnTo>
                <a:lnTo>
                  <a:pt x="64" y="31"/>
                </a:lnTo>
                <a:lnTo>
                  <a:pt x="64" y="127"/>
                </a:lnTo>
                <a:lnTo>
                  <a:pt x="64" y="127"/>
                </a:lnTo>
                <a:lnTo>
                  <a:pt x="84" y="130"/>
                </a:lnTo>
                <a:lnTo>
                  <a:pt x="100" y="142"/>
                </a:lnTo>
                <a:lnTo>
                  <a:pt x="361" y="402"/>
                </a:lnTo>
                <a:lnTo>
                  <a:pt x="408" y="567"/>
                </a:lnTo>
                <a:lnTo>
                  <a:pt x="242" y="524"/>
                </a:lnTo>
                <a:lnTo>
                  <a:pt x="64" y="345"/>
                </a:lnTo>
                <a:lnTo>
                  <a:pt x="64" y="601"/>
                </a:lnTo>
                <a:lnTo>
                  <a:pt x="64" y="601"/>
                </a:lnTo>
                <a:lnTo>
                  <a:pt x="69" y="617"/>
                </a:lnTo>
                <a:lnTo>
                  <a:pt x="77" y="624"/>
                </a:lnTo>
                <a:lnTo>
                  <a:pt x="84" y="635"/>
                </a:lnTo>
                <a:lnTo>
                  <a:pt x="97" y="635"/>
                </a:lnTo>
                <a:lnTo>
                  <a:pt x="507" y="635"/>
                </a:lnTo>
                <a:lnTo>
                  <a:pt x="507" y="635"/>
                </a:lnTo>
                <a:lnTo>
                  <a:pt x="520" y="635"/>
                </a:lnTo>
                <a:lnTo>
                  <a:pt x="529" y="624"/>
                </a:lnTo>
                <a:lnTo>
                  <a:pt x="540" y="617"/>
                </a:lnTo>
                <a:lnTo>
                  <a:pt x="540" y="601"/>
                </a:lnTo>
                <a:lnTo>
                  <a:pt x="540" y="168"/>
                </a:lnTo>
                <a:lnTo>
                  <a:pt x="507" y="135"/>
                </a:lnTo>
                <a:close/>
                <a:moveTo>
                  <a:pt x="367" y="171"/>
                </a:moveTo>
                <a:lnTo>
                  <a:pt x="367" y="49"/>
                </a:lnTo>
                <a:lnTo>
                  <a:pt x="403" y="86"/>
                </a:lnTo>
                <a:lnTo>
                  <a:pt x="403" y="135"/>
                </a:lnTo>
                <a:lnTo>
                  <a:pt x="452" y="135"/>
                </a:lnTo>
                <a:lnTo>
                  <a:pt x="489" y="171"/>
                </a:lnTo>
                <a:lnTo>
                  <a:pt x="367" y="171"/>
                </a:lnTo>
                <a:close/>
                <a:moveTo>
                  <a:pt x="71" y="259"/>
                </a:moveTo>
                <a:lnTo>
                  <a:pt x="253" y="440"/>
                </a:lnTo>
                <a:lnTo>
                  <a:pt x="253" y="440"/>
                </a:lnTo>
                <a:lnTo>
                  <a:pt x="237" y="464"/>
                </a:lnTo>
                <a:lnTo>
                  <a:pt x="43" y="272"/>
                </a:lnTo>
                <a:lnTo>
                  <a:pt x="7" y="233"/>
                </a:lnTo>
                <a:lnTo>
                  <a:pt x="0" y="225"/>
                </a:lnTo>
                <a:lnTo>
                  <a:pt x="0" y="225"/>
                </a:lnTo>
                <a:lnTo>
                  <a:pt x="15" y="202"/>
                </a:lnTo>
                <a:lnTo>
                  <a:pt x="27" y="212"/>
                </a:lnTo>
                <a:lnTo>
                  <a:pt x="71" y="259"/>
                </a:lnTo>
                <a:close/>
                <a:moveTo>
                  <a:pt x="71" y="168"/>
                </a:moveTo>
                <a:lnTo>
                  <a:pt x="64" y="161"/>
                </a:lnTo>
                <a:lnTo>
                  <a:pt x="64" y="161"/>
                </a:lnTo>
                <a:lnTo>
                  <a:pt x="40" y="177"/>
                </a:lnTo>
                <a:lnTo>
                  <a:pt x="51" y="190"/>
                </a:lnTo>
                <a:lnTo>
                  <a:pt x="97" y="233"/>
                </a:lnTo>
                <a:lnTo>
                  <a:pt x="279" y="414"/>
                </a:lnTo>
                <a:lnTo>
                  <a:pt x="279" y="414"/>
                </a:lnTo>
                <a:lnTo>
                  <a:pt x="305" y="398"/>
                </a:lnTo>
                <a:lnTo>
                  <a:pt x="111" y="205"/>
                </a:lnTo>
                <a:lnTo>
                  <a:pt x="71" y="168"/>
                </a:lnTo>
                <a:close/>
                <a:moveTo>
                  <a:pt x="354" y="469"/>
                </a:moveTo>
                <a:lnTo>
                  <a:pt x="354" y="469"/>
                </a:lnTo>
                <a:lnTo>
                  <a:pt x="341" y="474"/>
                </a:lnTo>
                <a:lnTo>
                  <a:pt x="325" y="484"/>
                </a:lnTo>
                <a:lnTo>
                  <a:pt x="325" y="484"/>
                </a:lnTo>
                <a:lnTo>
                  <a:pt x="312" y="502"/>
                </a:lnTo>
                <a:lnTo>
                  <a:pt x="307" y="513"/>
                </a:lnTo>
                <a:lnTo>
                  <a:pt x="374" y="533"/>
                </a:lnTo>
                <a:lnTo>
                  <a:pt x="354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4152524" y="5039138"/>
            <a:ext cx="807718" cy="807714"/>
          </a:xfrm>
          <a:custGeom>
            <a:avLst/>
            <a:gdLst>
              <a:gd name="T0" fmla="*/ 413 w 705"/>
              <a:gd name="T1" fmla="*/ 0 h 704"/>
              <a:gd name="T2" fmla="*/ 290 w 705"/>
              <a:gd name="T3" fmla="*/ 40 h 704"/>
              <a:gd name="T4" fmla="*/ 195 w 705"/>
              <a:gd name="T5" fmla="*/ 158 h 704"/>
              <a:gd name="T6" fmla="*/ 178 w 705"/>
              <a:gd name="T7" fmla="*/ 259 h 704"/>
              <a:gd name="T8" fmla="*/ 181 w 705"/>
              <a:gd name="T9" fmla="*/ 317 h 704"/>
              <a:gd name="T10" fmla="*/ 257 w 705"/>
              <a:gd name="T11" fmla="*/ 447 h 704"/>
              <a:gd name="T12" fmla="*/ 385 w 705"/>
              <a:gd name="T13" fmla="*/ 521 h 704"/>
              <a:gd name="T14" fmla="*/ 438 w 705"/>
              <a:gd name="T15" fmla="*/ 524 h 704"/>
              <a:gd name="T16" fmla="*/ 544 w 705"/>
              <a:gd name="T17" fmla="*/ 502 h 704"/>
              <a:gd name="T18" fmla="*/ 662 w 705"/>
              <a:gd name="T19" fmla="*/ 406 h 704"/>
              <a:gd name="T20" fmla="*/ 705 w 705"/>
              <a:gd name="T21" fmla="*/ 287 h 704"/>
              <a:gd name="T22" fmla="*/ 705 w 705"/>
              <a:gd name="T23" fmla="*/ 234 h 704"/>
              <a:gd name="T24" fmla="*/ 662 w 705"/>
              <a:gd name="T25" fmla="*/ 111 h 704"/>
              <a:gd name="T26" fmla="*/ 544 w 705"/>
              <a:gd name="T27" fmla="*/ 16 h 704"/>
              <a:gd name="T28" fmla="*/ 438 w 705"/>
              <a:gd name="T29" fmla="*/ 0 h 704"/>
              <a:gd name="T30" fmla="*/ 438 w 705"/>
              <a:gd name="T31" fmla="*/ 459 h 704"/>
              <a:gd name="T32" fmla="*/ 331 w 705"/>
              <a:gd name="T33" fmla="*/ 426 h 704"/>
              <a:gd name="T34" fmla="*/ 257 w 705"/>
              <a:gd name="T35" fmla="*/ 338 h 704"/>
              <a:gd name="T36" fmla="*/ 244 w 705"/>
              <a:gd name="T37" fmla="*/ 259 h 704"/>
              <a:gd name="T38" fmla="*/ 276 w 705"/>
              <a:gd name="T39" fmla="*/ 149 h 704"/>
              <a:gd name="T40" fmla="*/ 364 w 705"/>
              <a:gd name="T41" fmla="*/ 76 h 704"/>
              <a:gd name="T42" fmla="*/ 438 w 705"/>
              <a:gd name="T43" fmla="*/ 63 h 704"/>
              <a:gd name="T44" fmla="*/ 552 w 705"/>
              <a:gd name="T45" fmla="*/ 98 h 704"/>
              <a:gd name="T46" fmla="*/ 621 w 705"/>
              <a:gd name="T47" fmla="*/ 185 h 704"/>
              <a:gd name="T48" fmla="*/ 640 w 705"/>
              <a:gd name="T49" fmla="*/ 259 h 704"/>
              <a:gd name="T50" fmla="*/ 604 w 705"/>
              <a:gd name="T51" fmla="*/ 373 h 704"/>
              <a:gd name="T52" fmla="*/ 517 w 705"/>
              <a:gd name="T53" fmla="*/ 442 h 704"/>
              <a:gd name="T54" fmla="*/ 438 w 705"/>
              <a:gd name="T55" fmla="*/ 459 h 704"/>
              <a:gd name="T56" fmla="*/ 299 w 705"/>
              <a:gd name="T57" fmla="*/ 281 h 704"/>
              <a:gd name="T58" fmla="*/ 287 w 705"/>
              <a:gd name="T59" fmla="*/ 259 h 704"/>
              <a:gd name="T60" fmla="*/ 299 w 705"/>
              <a:gd name="T61" fmla="*/ 202 h 704"/>
              <a:gd name="T62" fmla="*/ 356 w 705"/>
              <a:gd name="T63" fmla="*/ 133 h 704"/>
              <a:gd name="T64" fmla="*/ 438 w 705"/>
              <a:gd name="T65" fmla="*/ 106 h 704"/>
              <a:gd name="T66" fmla="*/ 457 w 705"/>
              <a:gd name="T67" fmla="*/ 117 h 704"/>
              <a:gd name="T68" fmla="*/ 459 w 705"/>
              <a:gd name="T69" fmla="*/ 128 h 704"/>
              <a:gd name="T70" fmla="*/ 449 w 705"/>
              <a:gd name="T71" fmla="*/ 149 h 704"/>
              <a:gd name="T72" fmla="*/ 415 w 705"/>
              <a:gd name="T73" fmla="*/ 155 h 704"/>
              <a:gd name="T74" fmla="*/ 364 w 705"/>
              <a:gd name="T75" fmla="*/ 185 h 704"/>
              <a:gd name="T76" fmla="*/ 334 w 705"/>
              <a:gd name="T77" fmla="*/ 237 h 704"/>
              <a:gd name="T78" fmla="*/ 331 w 705"/>
              <a:gd name="T79" fmla="*/ 267 h 704"/>
              <a:gd name="T80" fmla="*/ 309 w 705"/>
              <a:gd name="T81" fmla="*/ 281 h 704"/>
              <a:gd name="T82" fmla="*/ 104 w 705"/>
              <a:gd name="T83" fmla="*/ 685 h 704"/>
              <a:gd name="T84" fmla="*/ 61 w 705"/>
              <a:gd name="T85" fmla="*/ 704 h 704"/>
              <a:gd name="T86" fmla="*/ 17 w 705"/>
              <a:gd name="T87" fmla="*/ 685 h 704"/>
              <a:gd name="T88" fmla="*/ 0 w 705"/>
              <a:gd name="T89" fmla="*/ 642 h 704"/>
              <a:gd name="T90" fmla="*/ 186 w 705"/>
              <a:gd name="T91" fmla="*/ 428 h 704"/>
              <a:gd name="T92" fmla="*/ 222 w 705"/>
              <a:gd name="T93" fmla="*/ 477 h 704"/>
              <a:gd name="T94" fmla="*/ 269 w 705"/>
              <a:gd name="T95" fmla="*/ 516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05" h="704">
                <a:moveTo>
                  <a:pt x="438" y="0"/>
                </a:moveTo>
                <a:lnTo>
                  <a:pt x="438" y="0"/>
                </a:lnTo>
                <a:lnTo>
                  <a:pt x="413" y="0"/>
                </a:lnTo>
                <a:lnTo>
                  <a:pt x="385" y="2"/>
                </a:lnTo>
                <a:lnTo>
                  <a:pt x="339" y="16"/>
                </a:lnTo>
                <a:lnTo>
                  <a:pt x="290" y="40"/>
                </a:lnTo>
                <a:lnTo>
                  <a:pt x="257" y="73"/>
                </a:lnTo>
                <a:lnTo>
                  <a:pt x="222" y="111"/>
                </a:lnTo>
                <a:lnTo>
                  <a:pt x="195" y="158"/>
                </a:lnTo>
                <a:lnTo>
                  <a:pt x="181" y="207"/>
                </a:lnTo>
                <a:lnTo>
                  <a:pt x="178" y="234"/>
                </a:lnTo>
                <a:lnTo>
                  <a:pt x="178" y="259"/>
                </a:lnTo>
                <a:lnTo>
                  <a:pt x="178" y="259"/>
                </a:lnTo>
                <a:lnTo>
                  <a:pt x="178" y="287"/>
                </a:lnTo>
                <a:lnTo>
                  <a:pt x="181" y="317"/>
                </a:lnTo>
                <a:lnTo>
                  <a:pt x="195" y="363"/>
                </a:lnTo>
                <a:lnTo>
                  <a:pt x="222" y="406"/>
                </a:lnTo>
                <a:lnTo>
                  <a:pt x="257" y="447"/>
                </a:lnTo>
                <a:lnTo>
                  <a:pt x="290" y="480"/>
                </a:lnTo>
                <a:lnTo>
                  <a:pt x="339" y="502"/>
                </a:lnTo>
                <a:lnTo>
                  <a:pt x="385" y="521"/>
                </a:lnTo>
                <a:lnTo>
                  <a:pt x="413" y="524"/>
                </a:lnTo>
                <a:lnTo>
                  <a:pt x="438" y="524"/>
                </a:lnTo>
                <a:lnTo>
                  <a:pt x="438" y="524"/>
                </a:lnTo>
                <a:lnTo>
                  <a:pt x="470" y="524"/>
                </a:lnTo>
                <a:lnTo>
                  <a:pt x="495" y="521"/>
                </a:lnTo>
                <a:lnTo>
                  <a:pt x="544" y="502"/>
                </a:lnTo>
                <a:lnTo>
                  <a:pt x="588" y="480"/>
                </a:lnTo>
                <a:lnTo>
                  <a:pt x="626" y="447"/>
                </a:lnTo>
                <a:lnTo>
                  <a:pt x="662" y="406"/>
                </a:lnTo>
                <a:lnTo>
                  <a:pt x="683" y="363"/>
                </a:lnTo>
                <a:lnTo>
                  <a:pt x="700" y="317"/>
                </a:lnTo>
                <a:lnTo>
                  <a:pt x="705" y="287"/>
                </a:lnTo>
                <a:lnTo>
                  <a:pt x="705" y="259"/>
                </a:lnTo>
                <a:lnTo>
                  <a:pt x="705" y="259"/>
                </a:lnTo>
                <a:lnTo>
                  <a:pt x="705" y="234"/>
                </a:lnTo>
                <a:lnTo>
                  <a:pt x="700" y="207"/>
                </a:lnTo>
                <a:lnTo>
                  <a:pt x="683" y="158"/>
                </a:lnTo>
                <a:lnTo>
                  <a:pt x="662" y="111"/>
                </a:lnTo>
                <a:lnTo>
                  <a:pt x="626" y="73"/>
                </a:lnTo>
                <a:lnTo>
                  <a:pt x="588" y="40"/>
                </a:lnTo>
                <a:lnTo>
                  <a:pt x="544" y="16"/>
                </a:lnTo>
                <a:lnTo>
                  <a:pt x="495" y="2"/>
                </a:lnTo>
                <a:lnTo>
                  <a:pt x="470" y="0"/>
                </a:lnTo>
                <a:lnTo>
                  <a:pt x="438" y="0"/>
                </a:lnTo>
                <a:lnTo>
                  <a:pt x="438" y="0"/>
                </a:lnTo>
                <a:close/>
                <a:moveTo>
                  <a:pt x="438" y="459"/>
                </a:moveTo>
                <a:lnTo>
                  <a:pt x="438" y="459"/>
                </a:lnTo>
                <a:lnTo>
                  <a:pt x="399" y="456"/>
                </a:lnTo>
                <a:lnTo>
                  <a:pt x="364" y="442"/>
                </a:lnTo>
                <a:lnTo>
                  <a:pt x="331" y="426"/>
                </a:lnTo>
                <a:lnTo>
                  <a:pt x="299" y="398"/>
                </a:lnTo>
                <a:lnTo>
                  <a:pt x="276" y="373"/>
                </a:lnTo>
                <a:lnTo>
                  <a:pt x="257" y="338"/>
                </a:lnTo>
                <a:lnTo>
                  <a:pt x="246" y="297"/>
                </a:lnTo>
                <a:lnTo>
                  <a:pt x="244" y="259"/>
                </a:lnTo>
                <a:lnTo>
                  <a:pt x="244" y="259"/>
                </a:lnTo>
                <a:lnTo>
                  <a:pt x="246" y="221"/>
                </a:lnTo>
                <a:lnTo>
                  <a:pt x="257" y="185"/>
                </a:lnTo>
                <a:lnTo>
                  <a:pt x="276" y="149"/>
                </a:lnTo>
                <a:lnTo>
                  <a:pt x="299" y="120"/>
                </a:lnTo>
                <a:lnTo>
                  <a:pt x="331" y="98"/>
                </a:lnTo>
                <a:lnTo>
                  <a:pt x="364" y="76"/>
                </a:lnTo>
                <a:lnTo>
                  <a:pt x="399" y="68"/>
                </a:lnTo>
                <a:lnTo>
                  <a:pt x="438" y="63"/>
                </a:lnTo>
                <a:lnTo>
                  <a:pt x="438" y="63"/>
                </a:lnTo>
                <a:lnTo>
                  <a:pt x="482" y="68"/>
                </a:lnTo>
                <a:lnTo>
                  <a:pt x="517" y="76"/>
                </a:lnTo>
                <a:lnTo>
                  <a:pt x="552" y="98"/>
                </a:lnTo>
                <a:lnTo>
                  <a:pt x="582" y="120"/>
                </a:lnTo>
                <a:lnTo>
                  <a:pt x="604" y="149"/>
                </a:lnTo>
                <a:lnTo>
                  <a:pt x="621" y="185"/>
                </a:lnTo>
                <a:lnTo>
                  <a:pt x="634" y="221"/>
                </a:lnTo>
                <a:lnTo>
                  <a:pt x="640" y="259"/>
                </a:lnTo>
                <a:lnTo>
                  <a:pt x="640" y="259"/>
                </a:lnTo>
                <a:lnTo>
                  <a:pt x="634" y="297"/>
                </a:lnTo>
                <a:lnTo>
                  <a:pt x="621" y="338"/>
                </a:lnTo>
                <a:lnTo>
                  <a:pt x="604" y="373"/>
                </a:lnTo>
                <a:lnTo>
                  <a:pt x="582" y="398"/>
                </a:lnTo>
                <a:lnTo>
                  <a:pt x="552" y="426"/>
                </a:lnTo>
                <a:lnTo>
                  <a:pt x="517" y="442"/>
                </a:lnTo>
                <a:lnTo>
                  <a:pt x="482" y="456"/>
                </a:lnTo>
                <a:lnTo>
                  <a:pt x="438" y="459"/>
                </a:lnTo>
                <a:lnTo>
                  <a:pt x="438" y="459"/>
                </a:lnTo>
                <a:close/>
                <a:moveTo>
                  <a:pt x="309" y="281"/>
                </a:moveTo>
                <a:lnTo>
                  <a:pt x="309" y="281"/>
                </a:lnTo>
                <a:lnTo>
                  <a:pt x="299" y="281"/>
                </a:lnTo>
                <a:lnTo>
                  <a:pt x="296" y="276"/>
                </a:lnTo>
                <a:lnTo>
                  <a:pt x="290" y="267"/>
                </a:lnTo>
                <a:lnTo>
                  <a:pt x="287" y="259"/>
                </a:lnTo>
                <a:lnTo>
                  <a:pt x="287" y="259"/>
                </a:lnTo>
                <a:lnTo>
                  <a:pt x="290" y="229"/>
                </a:lnTo>
                <a:lnTo>
                  <a:pt x="299" y="202"/>
                </a:lnTo>
                <a:lnTo>
                  <a:pt x="312" y="177"/>
                </a:lnTo>
                <a:lnTo>
                  <a:pt x="334" y="155"/>
                </a:lnTo>
                <a:lnTo>
                  <a:pt x="356" y="133"/>
                </a:lnTo>
                <a:lnTo>
                  <a:pt x="383" y="120"/>
                </a:lnTo>
                <a:lnTo>
                  <a:pt x="408" y="111"/>
                </a:lnTo>
                <a:lnTo>
                  <a:pt x="438" y="106"/>
                </a:lnTo>
                <a:lnTo>
                  <a:pt x="438" y="106"/>
                </a:lnTo>
                <a:lnTo>
                  <a:pt x="449" y="111"/>
                </a:lnTo>
                <a:lnTo>
                  <a:pt x="457" y="117"/>
                </a:lnTo>
                <a:lnTo>
                  <a:pt x="459" y="120"/>
                </a:lnTo>
                <a:lnTo>
                  <a:pt x="459" y="128"/>
                </a:lnTo>
                <a:lnTo>
                  <a:pt x="459" y="128"/>
                </a:lnTo>
                <a:lnTo>
                  <a:pt x="459" y="139"/>
                </a:lnTo>
                <a:lnTo>
                  <a:pt x="457" y="147"/>
                </a:lnTo>
                <a:lnTo>
                  <a:pt x="449" y="149"/>
                </a:lnTo>
                <a:lnTo>
                  <a:pt x="438" y="149"/>
                </a:lnTo>
                <a:lnTo>
                  <a:pt x="438" y="149"/>
                </a:lnTo>
                <a:lnTo>
                  <a:pt x="415" y="155"/>
                </a:lnTo>
                <a:lnTo>
                  <a:pt x="399" y="158"/>
                </a:lnTo>
                <a:lnTo>
                  <a:pt x="378" y="172"/>
                </a:lnTo>
                <a:lnTo>
                  <a:pt x="364" y="185"/>
                </a:lnTo>
                <a:lnTo>
                  <a:pt x="353" y="199"/>
                </a:lnTo>
                <a:lnTo>
                  <a:pt x="339" y="221"/>
                </a:lnTo>
                <a:lnTo>
                  <a:pt x="334" y="237"/>
                </a:lnTo>
                <a:lnTo>
                  <a:pt x="331" y="259"/>
                </a:lnTo>
                <a:lnTo>
                  <a:pt x="331" y="259"/>
                </a:lnTo>
                <a:lnTo>
                  <a:pt x="331" y="267"/>
                </a:lnTo>
                <a:lnTo>
                  <a:pt x="326" y="276"/>
                </a:lnTo>
                <a:lnTo>
                  <a:pt x="317" y="281"/>
                </a:lnTo>
                <a:lnTo>
                  <a:pt x="309" y="281"/>
                </a:lnTo>
                <a:lnTo>
                  <a:pt x="309" y="281"/>
                </a:lnTo>
                <a:close/>
                <a:moveTo>
                  <a:pt x="269" y="516"/>
                </a:moveTo>
                <a:lnTo>
                  <a:pt x="104" y="685"/>
                </a:lnTo>
                <a:lnTo>
                  <a:pt x="104" y="685"/>
                </a:lnTo>
                <a:lnTo>
                  <a:pt x="83" y="699"/>
                </a:lnTo>
                <a:lnTo>
                  <a:pt x="61" y="704"/>
                </a:lnTo>
                <a:lnTo>
                  <a:pt x="61" y="704"/>
                </a:lnTo>
                <a:lnTo>
                  <a:pt x="39" y="699"/>
                </a:lnTo>
                <a:lnTo>
                  <a:pt x="17" y="685"/>
                </a:lnTo>
                <a:lnTo>
                  <a:pt x="17" y="685"/>
                </a:lnTo>
                <a:lnTo>
                  <a:pt x="3" y="663"/>
                </a:lnTo>
                <a:lnTo>
                  <a:pt x="0" y="642"/>
                </a:lnTo>
                <a:lnTo>
                  <a:pt x="3" y="619"/>
                </a:lnTo>
                <a:lnTo>
                  <a:pt x="17" y="598"/>
                </a:lnTo>
                <a:lnTo>
                  <a:pt x="186" y="428"/>
                </a:lnTo>
                <a:lnTo>
                  <a:pt x="186" y="428"/>
                </a:lnTo>
                <a:lnTo>
                  <a:pt x="202" y="456"/>
                </a:lnTo>
                <a:lnTo>
                  <a:pt x="222" y="477"/>
                </a:lnTo>
                <a:lnTo>
                  <a:pt x="246" y="500"/>
                </a:lnTo>
                <a:lnTo>
                  <a:pt x="269" y="516"/>
                </a:lnTo>
                <a:lnTo>
                  <a:pt x="269" y="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370877" y="1926649"/>
            <a:ext cx="1010810" cy="619122"/>
          </a:xfrm>
          <a:custGeom>
            <a:avLst/>
            <a:gdLst>
              <a:gd name="T0" fmla="*/ 401 w 802"/>
              <a:gd name="T1" fmla="*/ 0 h 492"/>
              <a:gd name="T2" fmla="*/ 274 w 802"/>
              <a:gd name="T3" fmla="*/ 16 h 492"/>
              <a:gd name="T4" fmla="*/ 164 w 802"/>
              <a:gd name="T5" fmla="*/ 67 h 492"/>
              <a:gd name="T6" fmla="*/ 71 w 802"/>
              <a:gd name="T7" fmla="*/ 144 h 492"/>
              <a:gd name="T8" fmla="*/ 0 w 802"/>
              <a:gd name="T9" fmla="*/ 246 h 492"/>
              <a:gd name="T10" fmla="*/ 32 w 802"/>
              <a:gd name="T11" fmla="*/ 296 h 492"/>
              <a:gd name="T12" fmla="*/ 112 w 802"/>
              <a:gd name="T13" fmla="*/ 389 h 492"/>
              <a:gd name="T14" fmla="*/ 215 w 802"/>
              <a:gd name="T15" fmla="*/ 452 h 492"/>
              <a:gd name="T16" fmla="*/ 338 w 802"/>
              <a:gd name="T17" fmla="*/ 486 h 492"/>
              <a:gd name="T18" fmla="*/ 401 w 802"/>
              <a:gd name="T19" fmla="*/ 492 h 492"/>
              <a:gd name="T20" fmla="*/ 526 w 802"/>
              <a:gd name="T21" fmla="*/ 474 h 492"/>
              <a:gd name="T22" fmla="*/ 637 w 802"/>
              <a:gd name="T23" fmla="*/ 423 h 492"/>
              <a:gd name="T24" fmla="*/ 730 w 802"/>
              <a:gd name="T25" fmla="*/ 346 h 492"/>
              <a:gd name="T26" fmla="*/ 802 w 802"/>
              <a:gd name="T27" fmla="*/ 246 h 492"/>
              <a:gd name="T28" fmla="*/ 768 w 802"/>
              <a:gd name="T29" fmla="*/ 194 h 492"/>
              <a:gd name="T30" fmla="*/ 688 w 802"/>
              <a:gd name="T31" fmla="*/ 102 h 492"/>
              <a:gd name="T32" fmla="*/ 585 w 802"/>
              <a:gd name="T33" fmla="*/ 38 h 492"/>
              <a:gd name="T34" fmla="*/ 462 w 802"/>
              <a:gd name="T35" fmla="*/ 4 h 492"/>
              <a:gd name="T36" fmla="*/ 401 w 802"/>
              <a:gd name="T37" fmla="*/ 0 h 492"/>
              <a:gd name="T38" fmla="*/ 401 w 802"/>
              <a:gd name="T39" fmla="*/ 450 h 492"/>
              <a:gd name="T40" fmla="*/ 318 w 802"/>
              <a:gd name="T41" fmla="*/ 431 h 492"/>
              <a:gd name="T42" fmla="*/ 258 w 802"/>
              <a:gd name="T43" fmla="*/ 389 h 492"/>
              <a:gd name="T44" fmla="*/ 215 w 802"/>
              <a:gd name="T45" fmla="*/ 325 h 492"/>
              <a:gd name="T46" fmla="*/ 197 w 802"/>
              <a:gd name="T47" fmla="*/ 246 h 492"/>
              <a:gd name="T48" fmla="*/ 202 w 802"/>
              <a:gd name="T49" fmla="*/ 203 h 492"/>
              <a:gd name="T50" fmla="*/ 231 w 802"/>
              <a:gd name="T51" fmla="*/ 131 h 492"/>
              <a:gd name="T52" fmla="*/ 286 w 802"/>
              <a:gd name="T53" fmla="*/ 75 h 492"/>
              <a:gd name="T54" fmla="*/ 359 w 802"/>
              <a:gd name="T55" fmla="*/ 45 h 492"/>
              <a:gd name="T56" fmla="*/ 401 w 802"/>
              <a:gd name="T57" fmla="*/ 43 h 492"/>
              <a:gd name="T58" fmla="*/ 481 w 802"/>
              <a:gd name="T59" fmla="*/ 59 h 492"/>
              <a:gd name="T60" fmla="*/ 544 w 802"/>
              <a:gd name="T61" fmla="*/ 102 h 492"/>
              <a:gd name="T62" fmla="*/ 585 w 802"/>
              <a:gd name="T63" fmla="*/ 165 h 492"/>
              <a:gd name="T64" fmla="*/ 603 w 802"/>
              <a:gd name="T65" fmla="*/ 246 h 492"/>
              <a:gd name="T66" fmla="*/ 598 w 802"/>
              <a:gd name="T67" fmla="*/ 287 h 492"/>
              <a:gd name="T68" fmla="*/ 569 w 802"/>
              <a:gd name="T69" fmla="*/ 359 h 492"/>
              <a:gd name="T70" fmla="*/ 512 w 802"/>
              <a:gd name="T71" fmla="*/ 415 h 492"/>
              <a:gd name="T72" fmla="*/ 440 w 802"/>
              <a:gd name="T73" fmla="*/ 445 h 492"/>
              <a:gd name="T74" fmla="*/ 401 w 802"/>
              <a:gd name="T75" fmla="*/ 450 h 492"/>
              <a:gd name="T76" fmla="*/ 510 w 802"/>
              <a:gd name="T77" fmla="*/ 246 h 492"/>
              <a:gd name="T78" fmla="*/ 503 w 802"/>
              <a:gd name="T79" fmla="*/ 287 h 492"/>
              <a:gd name="T80" fmla="*/ 481 w 802"/>
              <a:gd name="T81" fmla="*/ 325 h 492"/>
              <a:gd name="T82" fmla="*/ 440 w 802"/>
              <a:gd name="T83" fmla="*/ 346 h 492"/>
              <a:gd name="T84" fmla="*/ 401 w 802"/>
              <a:gd name="T85" fmla="*/ 357 h 492"/>
              <a:gd name="T86" fmla="*/ 379 w 802"/>
              <a:gd name="T87" fmla="*/ 357 h 492"/>
              <a:gd name="T88" fmla="*/ 338 w 802"/>
              <a:gd name="T89" fmla="*/ 338 h 492"/>
              <a:gd name="T90" fmla="*/ 308 w 802"/>
              <a:gd name="T91" fmla="*/ 309 h 492"/>
              <a:gd name="T92" fmla="*/ 290 w 802"/>
              <a:gd name="T93" fmla="*/ 266 h 492"/>
              <a:gd name="T94" fmla="*/ 290 w 802"/>
              <a:gd name="T95" fmla="*/ 246 h 492"/>
              <a:gd name="T96" fmla="*/ 297 w 802"/>
              <a:gd name="T97" fmla="*/ 203 h 492"/>
              <a:gd name="T98" fmla="*/ 318 w 802"/>
              <a:gd name="T99" fmla="*/ 165 h 492"/>
              <a:gd name="T100" fmla="*/ 359 w 802"/>
              <a:gd name="T101" fmla="*/ 144 h 492"/>
              <a:gd name="T102" fmla="*/ 401 w 802"/>
              <a:gd name="T103" fmla="*/ 136 h 492"/>
              <a:gd name="T104" fmla="*/ 422 w 802"/>
              <a:gd name="T105" fmla="*/ 136 h 492"/>
              <a:gd name="T106" fmla="*/ 462 w 802"/>
              <a:gd name="T107" fmla="*/ 152 h 492"/>
              <a:gd name="T108" fmla="*/ 494 w 802"/>
              <a:gd name="T109" fmla="*/ 181 h 492"/>
              <a:gd name="T110" fmla="*/ 510 w 802"/>
              <a:gd name="T111" fmla="*/ 224 h 492"/>
              <a:gd name="T112" fmla="*/ 510 w 802"/>
              <a:gd name="T113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2" h="492">
                <a:moveTo>
                  <a:pt x="401" y="0"/>
                </a:moveTo>
                <a:lnTo>
                  <a:pt x="401" y="0"/>
                </a:lnTo>
                <a:lnTo>
                  <a:pt x="338" y="4"/>
                </a:lnTo>
                <a:lnTo>
                  <a:pt x="274" y="16"/>
                </a:lnTo>
                <a:lnTo>
                  <a:pt x="215" y="38"/>
                </a:lnTo>
                <a:lnTo>
                  <a:pt x="164" y="67"/>
                </a:lnTo>
                <a:lnTo>
                  <a:pt x="112" y="102"/>
                </a:lnTo>
                <a:lnTo>
                  <a:pt x="71" y="144"/>
                </a:lnTo>
                <a:lnTo>
                  <a:pt x="32" y="194"/>
                </a:lnTo>
                <a:lnTo>
                  <a:pt x="0" y="246"/>
                </a:lnTo>
                <a:lnTo>
                  <a:pt x="0" y="246"/>
                </a:lnTo>
                <a:lnTo>
                  <a:pt x="32" y="296"/>
                </a:lnTo>
                <a:lnTo>
                  <a:pt x="71" y="346"/>
                </a:lnTo>
                <a:lnTo>
                  <a:pt x="112" y="389"/>
                </a:lnTo>
                <a:lnTo>
                  <a:pt x="164" y="423"/>
                </a:lnTo>
                <a:lnTo>
                  <a:pt x="215" y="452"/>
                </a:lnTo>
                <a:lnTo>
                  <a:pt x="274" y="474"/>
                </a:lnTo>
                <a:lnTo>
                  <a:pt x="338" y="486"/>
                </a:lnTo>
                <a:lnTo>
                  <a:pt x="401" y="492"/>
                </a:lnTo>
                <a:lnTo>
                  <a:pt x="401" y="492"/>
                </a:lnTo>
                <a:lnTo>
                  <a:pt x="462" y="486"/>
                </a:lnTo>
                <a:lnTo>
                  <a:pt x="526" y="474"/>
                </a:lnTo>
                <a:lnTo>
                  <a:pt x="585" y="452"/>
                </a:lnTo>
                <a:lnTo>
                  <a:pt x="637" y="423"/>
                </a:lnTo>
                <a:lnTo>
                  <a:pt x="688" y="389"/>
                </a:lnTo>
                <a:lnTo>
                  <a:pt x="730" y="346"/>
                </a:lnTo>
                <a:lnTo>
                  <a:pt x="768" y="296"/>
                </a:lnTo>
                <a:lnTo>
                  <a:pt x="802" y="246"/>
                </a:lnTo>
                <a:lnTo>
                  <a:pt x="802" y="246"/>
                </a:lnTo>
                <a:lnTo>
                  <a:pt x="768" y="194"/>
                </a:lnTo>
                <a:lnTo>
                  <a:pt x="730" y="144"/>
                </a:lnTo>
                <a:lnTo>
                  <a:pt x="688" y="102"/>
                </a:lnTo>
                <a:lnTo>
                  <a:pt x="637" y="67"/>
                </a:lnTo>
                <a:lnTo>
                  <a:pt x="585" y="38"/>
                </a:lnTo>
                <a:lnTo>
                  <a:pt x="526" y="16"/>
                </a:lnTo>
                <a:lnTo>
                  <a:pt x="462" y="4"/>
                </a:lnTo>
                <a:lnTo>
                  <a:pt x="401" y="0"/>
                </a:lnTo>
                <a:lnTo>
                  <a:pt x="401" y="0"/>
                </a:lnTo>
                <a:close/>
                <a:moveTo>
                  <a:pt x="401" y="450"/>
                </a:moveTo>
                <a:lnTo>
                  <a:pt x="401" y="450"/>
                </a:lnTo>
                <a:lnTo>
                  <a:pt x="359" y="445"/>
                </a:lnTo>
                <a:lnTo>
                  <a:pt x="318" y="431"/>
                </a:lnTo>
                <a:lnTo>
                  <a:pt x="286" y="415"/>
                </a:lnTo>
                <a:lnTo>
                  <a:pt x="258" y="389"/>
                </a:lnTo>
                <a:lnTo>
                  <a:pt x="231" y="359"/>
                </a:lnTo>
                <a:lnTo>
                  <a:pt x="215" y="325"/>
                </a:lnTo>
                <a:lnTo>
                  <a:pt x="202" y="287"/>
                </a:lnTo>
                <a:lnTo>
                  <a:pt x="197" y="246"/>
                </a:lnTo>
                <a:lnTo>
                  <a:pt x="197" y="246"/>
                </a:lnTo>
                <a:lnTo>
                  <a:pt x="202" y="203"/>
                </a:lnTo>
                <a:lnTo>
                  <a:pt x="215" y="165"/>
                </a:lnTo>
                <a:lnTo>
                  <a:pt x="231" y="131"/>
                </a:lnTo>
                <a:lnTo>
                  <a:pt x="258" y="102"/>
                </a:lnTo>
                <a:lnTo>
                  <a:pt x="286" y="75"/>
                </a:lnTo>
                <a:lnTo>
                  <a:pt x="318" y="59"/>
                </a:lnTo>
                <a:lnTo>
                  <a:pt x="359" y="45"/>
                </a:lnTo>
                <a:lnTo>
                  <a:pt x="401" y="43"/>
                </a:lnTo>
                <a:lnTo>
                  <a:pt x="401" y="43"/>
                </a:lnTo>
                <a:lnTo>
                  <a:pt x="440" y="45"/>
                </a:lnTo>
                <a:lnTo>
                  <a:pt x="481" y="59"/>
                </a:lnTo>
                <a:lnTo>
                  <a:pt x="512" y="75"/>
                </a:lnTo>
                <a:lnTo>
                  <a:pt x="544" y="102"/>
                </a:lnTo>
                <a:lnTo>
                  <a:pt x="569" y="131"/>
                </a:lnTo>
                <a:lnTo>
                  <a:pt x="585" y="165"/>
                </a:lnTo>
                <a:lnTo>
                  <a:pt x="598" y="203"/>
                </a:lnTo>
                <a:lnTo>
                  <a:pt x="603" y="246"/>
                </a:lnTo>
                <a:lnTo>
                  <a:pt x="603" y="246"/>
                </a:lnTo>
                <a:lnTo>
                  <a:pt x="598" y="287"/>
                </a:lnTo>
                <a:lnTo>
                  <a:pt x="585" y="325"/>
                </a:lnTo>
                <a:lnTo>
                  <a:pt x="569" y="359"/>
                </a:lnTo>
                <a:lnTo>
                  <a:pt x="544" y="389"/>
                </a:lnTo>
                <a:lnTo>
                  <a:pt x="512" y="415"/>
                </a:lnTo>
                <a:lnTo>
                  <a:pt x="481" y="431"/>
                </a:lnTo>
                <a:lnTo>
                  <a:pt x="440" y="445"/>
                </a:lnTo>
                <a:lnTo>
                  <a:pt x="401" y="450"/>
                </a:lnTo>
                <a:lnTo>
                  <a:pt x="401" y="450"/>
                </a:lnTo>
                <a:close/>
                <a:moveTo>
                  <a:pt x="510" y="246"/>
                </a:moveTo>
                <a:lnTo>
                  <a:pt x="510" y="246"/>
                </a:lnTo>
                <a:lnTo>
                  <a:pt x="510" y="266"/>
                </a:lnTo>
                <a:lnTo>
                  <a:pt x="503" y="287"/>
                </a:lnTo>
                <a:lnTo>
                  <a:pt x="494" y="309"/>
                </a:lnTo>
                <a:lnTo>
                  <a:pt x="481" y="325"/>
                </a:lnTo>
                <a:lnTo>
                  <a:pt x="462" y="338"/>
                </a:lnTo>
                <a:lnTo>
                  <a:pt x="440" y="346"/>
                </a:lnTo>
                <a:lnTo>
                  <a:pt x="422" y="357"/>
                </a:lnTo>
                <a:lnTo>
                  <a:pt x="401" y="357"/>
                </a:lnTo>
                <a:lnTo>
                  <a:pt x="401" y="357"/>
                </a:lnTo>
                <a:lnTo>
                  <a:pt x="379" y="357"/>
                </a:lnTo>
                <a:lnTo>
                  <a:pt x="359" y="346"/>
                </a:lnTo>
                <a:lnTo>
                  <a:pt x="338" y="338"/>
                </a:lnTo>
                <a:lnTo>
                  <a:pt x="318" y="325"/>
                </a:lnTo>
                <a:lnTo>
                  <a:pt x="308" y="309"/>
                </a:lnTo>
                <a:lnTo>
                  <a:pt x="297" y="287"/>
                </a:lnTo>
                <a:lnTo>
                  <a:pt x="290" y="266"/>
                </a:lnTo>
                <a:lnTo>
                  <a:pt x="290" y="246"/>
                </a:lnTo>
                <a:lnTo>
                  <a:pt x="290" y="246"/>
                </a:lnTo>
                <a:lnTo>
                  <a:pt x="290" y="224"/>
                </a:lnTo>
                <a:lnTo>
                  <a:pt x="297" y="203"/>
                </a:lnTo>
                <a:lnTo>
                  <a:pt x="308" y="181"/>
                </a:lnTo>
                <a:lnTo>
                  <a:pt x="318" y="165"/>
                </a:lnTo>
                <a:lnTo>
                  <a:pt x="338" y="152"/>
                </a:lnTo>
                <a:lnTo>
                  <a:pt x="359" y="144"/>
                </a:lnTo>
                <a:lnTo>
                  <a:pt x="379" y="136"/>
                </a:lnTo>
                <a:lnTo>
                  <a:pt x="401" y="136"/>
                </a:lnTo>
                <a:lnTo>
                  <a:pt x="401" y="136"/>
                </a:lnTo>
                <a:lnTo>
                  <a:pt x="422" y="136"/>
                </a:lnTo>
                <a:lnTo>
                  <a:pt x="440" y="144"/>
                </a:lnTo>
                <a:lnTo>
                  <a:pt x="462" y="152"/>
                </a:lnTo>
                <a:lnTo>
                  <a:pt x="481" y="165"/>
                </a:lnTo>
                <a:lnTo>
                  <a:pt x="494" y="181"/>
                </a:lnTo>
                <a:lnTo>
                  <a:pt x="503" y="203"/>
                </a:lnTo>
                <a:lnTo>
                  <a:pt x="510" y="224"/>
                </a:lnTo>
                <a:lnTo>
                  <a:pt x="510" y="246"/>
                </a:lnTo>
                <a:lnTo>
                  <a:pt x="510" y="2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5707313" y="3037108"/>
            <a:ext cx="6212921" cy="760001"/>
          </a:xfrm>
          <a:custGeom>
            <a:avLst/>
            <a:gdLst>
              <a:gd name="T0" fmla="*/ 280 w 9117"/>
              <a:gd name="T1" fmla="*/ 0 h 1114"/>
              <a:gd name="T2" fmla="*/ 9117 w 9117"/>
              <a:gd name="T3" fmla="*/ 874 h 1114"/>
              <a:gd name="T4" fmla="*/ 0 w 9117"/>
              <a:gd name="T5" fmla="*/ 1114 h 1114"/>
              <a:gd name="T6" fmla="*/ 280 w 9117"/>
              <a:gd name="T7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114">
                <a:moveTo>
                  <a:pt x="280" y="0"/>
                </a:moveTo>
                <a:lnTo>
                  <a:pt x="9117" y="874"/>
                </a:lnTo>
                <a:lnTo>
                  <a:pt x="0" y="1114"/>
                </a:lnTo>
                <a:lnTo>
                  <a:pt x="28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5707313" y="3797109"/>
            <a:ext cx="6212921" cy="739553"/>
          </a:xfrm>
          <a:custGeom>
            <a:avLst/>
            <a:gdLst>
              <a:gd name="T0" fmla="*/ 280 w 9117"/>
              <a:gd name="T1" fmla="*/ 1085 h 1085"/>
              <a:gd name="T2" fmla="*/ 9117 w 9117"/>
              <a:gd name="T3" fmla="*/ 104 h 1085"/>
              <a:gd name="T4" fmla="*/ 0 w 9117"/>
              <a:gd name="T5" fmla="*/ 0 h 1085"/>
              <a:gd name="T6" fmla="*/ 280 w 9117"/>
              <a:gd name="T7" fmla="*/ 1085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085">
                <a:moveTo>
                  <a:pt x="280" y="1085"/>
                </a:moveTo>
                <a:lnTo>
                  <a:pt x="9117" y="104"/>
                </a:lnTo>
                <a:lnTo>
                  <a:pt x="0" y="0"/>
                </a:lnTo>
                <a:lnTo>
                  <a:pt x="280" y="1085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78121" y="3432151"/>
            <a:ext cx="5490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32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4466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466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209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38209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54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Abordaje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20481" y="3558253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28" y="1432023"/>
            <a:ext cx="33935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428" y="4111335"/>
            <a:ext cx="329237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0" y="1432023"/>
            <a:ext cx="3497000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Iniciar el camino hacia ser un excelente lugar para trabajar, conociendo la percepción de los colaboradores frente al clima organizacional y  evaluando el impacto de las políticas y prácticas.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Entender, por medio de valoraciones cualitativas y cuantitativas, hacia dónde hay que dirigir los  esfuerzos de acuerdo a las percepciones de  colaboradores, las aspiraciones institucionales y el comparativo con Los Mejores Lugares para Trabajar.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9" y="4111335"/>
            <a:ext cx="33438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55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Servicios al cliente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07034" y="3571700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01" y="1361587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organizacional 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Encuadre estratégico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Código de valores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Competencias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Estructura</a:t>
            </a: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Leadership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Desempeño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múltiple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Auditoría de proceso de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Correlación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01" y="4067793"/>
            <a:ext cx="3251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Validación de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Planning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acompañamiento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Profundización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Planes de Acción Efectivos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3944" y="1362654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Focus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360º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Entrevistas individuales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Módulos de investigación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cultura organizacional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resultados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comparativo de Mejores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implementación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Devolución de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943" y="4055413"/>
            <a:ext cx="356325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Journey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seguimiento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Creando Culturas de Confianza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Coaching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Enlace Cultural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Desarrollo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Charla: Rol del Líder en la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Paradigmas para la Transformación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temática – Reconocimiento, Beneficios, Gap Generacional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público – Mujeres,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Millenials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 dirty="0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56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932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" y="14512"/>
            <a:ext cx="12192001" cy="6858001"/>
            <a:chOff x="766118" y="-226561"/>
            <a:chExt cx="12192001" cy="68580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1950" r="21749" b="55083"/>
            <a:stretch/>
          </p:blipFill>
          <p:spPr bwMode="auto">
            <a:xfrm>
              <a:off x="766118" y="-226561"/>
              <a:ext cx="12192001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64" y="2276513"/>
              <a:ext cx="1791215" cy="228600"/>
            </a:xfrm>
            <a:prstGeom prst="rect">
              <a:avLst/>
            </a:prstGeom>
          </p:spPr>
        </p:pic>
      </p:grpSp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028" y="996635"/>
            <a:ext cx="9366488" cy="5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81382"/>
              </p:ext>
            </p:extLst>
          </p:nvPr>
        </p:nvGraphicFramePr>
        <p:xfrm>
          <a:off x="407988" y="1130558"/>
          <a:ext cx="11438312" cy="5262798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32930880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Consejo Profesional de Ciencias Económicas de CABA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Empresa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922489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Cresud</a:t>
                      </a:r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782374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43724ae-02bb-44b6-b7f4-f1cf7859454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4072</Words>
  <Application>Microsoft Office PowerPoint</Application>
  <PresentationFormat>Panorámica</PresentationFormat>
  <Paragraphs>820</Paragraphs>
  <Slides>60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76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Benchmark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Resultados  Trust Index©</vt:lpstr>
      <vt:lpstr>Fuentes de Información</vt:lpstr>
      <vt:lpstr>Trust Index©: Metodología utilizada</vt:lpstr>
      <vt:lpstr>Ficha técnica</vt:lpstr>
      <vt:lpstr>TItulo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Presentación de PowerPoint</vt:lpstr>
      <vt:lpstr>Titulo</vt:lpstr>
      <vt:lpstr>Presentación de resultados</vt:lpstr>
      <vt:lpstr>Proceso de Transformación</vt:lpstr>
      <vt:lpstr>Modelo</vt:lpstr>
      <vt:lpstr>Abordaje</vt:lpstr>
      <vt:lpstr>Servicios al cliente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Luffi</cp:lastModifiedBy>
  <cp:revision>261</cp:revision>
  <dcterms:created xsi:type="dcterms:W3CDTF">2017-01-21T00:26:16Z</dcterms:created>
  <dcterms:modified xsi:type="dcterms:W3CDTF">2017-07-07T04:04:16Z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